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90" r:id="rId3"/>
    <p:sldId id="259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9" r:id="rId12"/>
    <p:sldId id="298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CC"/>
    <a:srgbClr val="006600"/>
    <a:srgbClr val="660033"/>
    <a:srgbClr val="000066"/>
    <a:srgbClr val="009900"/>
    <a:srgbClr val="FFFF66"/>
    <a:srgbClr val="9900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5453" autoAdjust="0"/>
    <p:restoredTop sz="89620" autoAdjust="0"/>
  </p:normalViewPr>
  <p:slideViewPr>
    <p:cSldViewPr>
      <p:cViewPr>
        <p:scale>
          <a:sx n="100" d="100"/>
          <a:sy n="100" d="100"/>
        </p:scale>
        <p:origin x="-60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B7F0E1-7C5E-4C9C-B43A-597B6D628711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DDBE3E-E753-4534-B55A-2082C0DB5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15196-7E17-4A81-A295-6935C0DC70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F7D3D-DF6E-498F-A40B-AC124A2B187D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EA832-9DAD-462E-891F-6D4DFA520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D52FC-1962-4919-B4C7-5C21931F3644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2106F-8AB6-4505-B3D6-6DEF3824A5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FA418-CB55-404C-8291-1BB69DD0AE4D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A5504-E74F-46C0-9E40-28D790F76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DA62D-CF1F-46BF-B8BA-51BA32E26622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694CB-85AA-44F3-BFB0-0B82F3019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C6522-2E04-407A-BF53-465AC9FDFCEC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0251C-F692-41EE-BFD6-76F61E22ED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B552-32E5-4ADC-AB02-9B87EEC85423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82B3C-A5AE-4AD7-A550-5B67FDAC2C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5D3D6-2197-40EA-939B-0B2198E002E1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8DB62-2ACA-4E3C-9C01-A1DC5226B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BAC36-775A-44EE-BF80-183BA926A36F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8E0F9-4832-46F6-B48E-CE2D79509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98773-BB05-4962-9D4F-2D754DFF8930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FCF57-0270-48F7-B960-25949E33D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D3405-C97C-4A0B-92B1-3C21E5CC0F7B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740DE-D1E5-40B9-8335-3D9A9D661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F8992-D51C-4AA6-B754-470A29AEC417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6CD70-A443-4382-B4A7-56D2E26AA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D9111C-9BEB-455B-ACBD-BE4FB58F9EC0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2A23C3-28BC-4E32-BE83-011B71718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>
                <a:solidFill>
                  <a:srgbClr val="FFFF66"/>
                </a:solidFill>
                <a:effectLst/>
              </a:rPr>
              <a:t>Люди и их лица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14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Софья\Downloads\post-13689-11649087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268413"/>
            <a:ext cx="3678238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238" y="334963"/>
            <a:ext cx="3452812" cy="626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3670453" y="166328"/>
            <a:ext cx="5368754" cy="66035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5000">
                <a:solidFill>
                  <a:srgbClr val="000066"/>
                </a:solidFill>
              </a:rPr>
              <a:t>Нижняя часть лица делится пополам линией, проходящей под нижней губой.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660033"/>
                </a:solidFill>
              </a:rPr>
              <a:t>Чем отличаются лица людей?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8738"/>
            <a:ext cx="30289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7525" y="3489325"/>
            <a:ext cx="2967038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100" y="3506788"/>
            <a:ext cx="2924175" cy="335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4563" y="3459163"/>
            <a:ext cx="2992437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503613" y="260350"/>
            <a:ext cx="5245100" cy="2592388"/>
          </a:xfrm>
          <a:prstGeom prst="wedgeRoundRectCallout">
            <a:avLst>
              <a:gd name="adj1" fmla="val -18565"/>
              <a:gd name="adj2" fmla="val 49060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1. </a:t>
            </a: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Нарисовать лицо со средними пропорциями.</a:t>
            </a:r>
          </a:p>
          <a:p>
            <a:pPr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2. </a:t>
            </a: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Нарисовать автопортрет.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33CC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33CC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33CC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268760"/>
            <a:ext cx="7776864" cy="47525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4800">
                <a:solidFill>
                  <a:srgbClr val="000066"/>
                </a:solidFill>
              </a:rPr>
              <a:t>1. Выполнить задание на с. 35 учебника.</a:t>
            </a:r>
          </a:p>
          <a:p>
            <a:r>
              <a:rPr lang="ru-RU" sz="4800">
                <a:solidFill>
                  <a:srgbClr val="000066"/>
                </a:solidFill>
              </a:rPr>
              <a:t>2. Принести рабочую тетрадь, простой карандаш, ластик, альбом.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Новая папка\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765175"/>
            <a:ext cx="8334375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660033"/>
                </a:solidFill>
              </a:rPr>
              <a:t>Чем отличаются лица людей?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3938" y="2708275"/>
            <a:ext cx="3000375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7350" y="2708275"/>
            <a:ext cx="3168650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25" y="2708275"/>
            <a:ext cx="2865438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549275"/>
            <a:ext cx="8713787" cy="1079500"/>
          </a:xfrm>
          <a:prstGeom prst="wedgeRoundRectCallout">
            <a:avLst>
              <a:gd name="adj1" fmla="val -19958"/>
              <a:gd name="adj2" fmla="val 50595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Рассмотрите скульптурные портреты Ж.-А.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388" y="549275"/>
            <a:ext cx="8713787" cy="1079500"/>
          </a:xfrm>
          <a:prstGeom prst="wedgeRoundRectCallout">
            <a:avLst>
              <a:gd name="adj1" fmla="val -19740"/>
              <a:gd name="adj2" fmla="val 50290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Здесь изображены разные люди?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79388" y="549275"/>
            <a:ext cx="8713787" cy="1511300"/>
          </a:xfrm>
          <a:prstGeom prst="wedgeRoundRectCallout">
            <a:avLst>
              <a:gd name="adj1" fmla="val -20833"/>
              <a:gd name="adj2" fmla="val 48642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Можете ли вы назвать этих людей красивыми или хотя бы приятной наружности? 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388" y="549275"/>
            <a:ext cx="8713787" cy="1511300"/>
          </a:xfrm>
          <a:prstGeom prst="wedgeRoundRectCallout">
            <a:avLst>
              <a:gd name="adj1" fmla="val -18428"/>
              <a:gd name="adj2" fmla="val 47383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324043"/>
                </a:solidFill>
              </a:rPr>
              <a:t>Есть ли что</a:t>
            </a:r>
            <a:r>
              <a:rPr lang="ru-RU" sz="2800" b="1">
                <a:solidFill>
                  <a:srgbClr val="324043"/>
                </a:solidFill>
                <a:latin typeface="Arial" charset="0"/>
              </a:rPr>
              <a:t>-</a:t>
            </a:r>
            <a:r>
              <a:rPr lang="ru-RU" sz="2800" b="1">
                <a:solidFill>
                  <a:srgbClr val="324043"/>
                </a:solidFill>
              </a:rPr>
              <a:t>то общее в чертах лиц этих людей или они сильно отличаются?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251200"/>
            <a:ext cx="8713787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76250"/>
            <a:ext cx="8713787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68313" y="981075"/>
            <a:ext cx="8207375" cy="4679950"/>
          </a:xfrm>
          <a:prstGeom prst="wedgeRoundRectCallout">
            <a:avLst>
              <a:gd name="adj1" fmla="val -19880"/>
              <a:gd name="adj2" fmla="val 49883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3200" b="1">
                <a:solidFill>
                  <a:srgbClr val="324043"/>
                </a:solidFill>
              </a:rPr>
              <a:t>– Каковы особенности лиц, считающихся красивыми?</a:t>
            </a:r>
          </a:p>
          <a:p>
            <a:r>
              <a:rPr lang="ru-RU" sz="3200" b="1">
                <a:solidFill>
                  <a:srgbClr val="324043"/>
                </a:solidFill>
              </a:rPr>
              <a:t>– Назовите самый главный признак красоты.</a:t>
            </a:r>
          </a:p>
          <a:p>
            <a:r>
              <a:rPr lang="ru-RU" sz="3200" b="1">
                <a:solidFill>
                  <a:srgbClr val="324043"/>
                </a:solidFill>
              </a:rPr>
              <a:t>– На что нужно было обратить внимание другу слепого человека при описании гимнастов?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349250"/>
            <a:ext cx="3457575" cy="627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670453" y="82190"/>
            <a:ext cx="5368754" cy="66035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3200">
                <a:solidFill>
                  <a:srgbClr val="000066"/>
                </a:solidFill>
              </a:rPr>
              <a:t>Правая и левая половины человеческого лица </a:t>
            </a:r>
            <a:r>
              <a:rPr lang="ru-RU" sz="3200">
                <a:solidFill>
                  <a:srgbClr val="000066"/>
                </a:solidFill>
                <a:latin typeface="Arial" charset="0"/>
              </a:rPr>
              <a:t>      </a:t>
            </a:r>
            <a:r>
              <a:rPr lang="ru-RU" sz="3200">
                <a:solidFill>
                  <a:srgbClr val="000066"/>
                </a:solidFill>
              </a:rPr>
              <a:t>с</a:t>
            </a:r>
            <a:r>
              <a:rPr lang="ru-RU" sz="320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3200">
                <a:solidFill>
                  <a:srgbClr val="000066"/>
                </a:solidFill>
              </a:rPr>
              <a:t>правильными чертами почти равны. А если провести воображаемую линию через уголки глаз, она разделит лицо по</a:t>
            </a:r>
            <a:r>
              <a:rPr lang="ru-RU" sz="320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3200">
                <a:solidFill>
                  <a:srgbClr val="000066"/>
                </a:solidFill>
              </a:rPr>
              <a:t>высоте на две почти равные части.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04813"/>
            <a:ext cx="33337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3670453" y="166328"/>
            <a:ext cx="5368754" cy="66035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4000">
                <a:solidFill>
                  <a:srgbClr val="000066"/>
                </a:solidFill>
              </a:rPr>
              <a:t>Если провести две линии: одну − через переносицу</a:t>
            </a:r>
          </a:p>
          <a:p>
            <a:r>
              <a:rPr lang="ru-RU" sz="4000">
                <a:solidFill>
                  <a:srgbClr val="000066"/>
                </a:solidFill>
              </a:rPr>
              <a:t>и брови, а другую − через основание носа, лицо разделится</a:t>
            </a:r>
          </a:p>
          <a:p>
            <a:r>
              <a:rPr lang="ru-RU" sz="4000">
                <a:solidFill>
                  <a:srgbClr val="000066"/>
                </a:solidFill>
              </a:rPr>
              <a:t>на три почти равные части.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7988"/>
            <a:ext cx="3382962" cy="613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4355977" y="166328"/>
            <a:ext cx="4683230" cy="66035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6000" dirty="0">
                <a:solidFill>
                  <a:srgbClr val="000066"/>
                </a:solidFill>
              </a:rPr>
              <a:t>Расстояние между глазами равно величине глаза.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2035</TotalTime>
  <Words>208</Words>
  <Application>Microsoft Office PowerPoint</Application>
  <PresentationFormat>Экран (4:3)</PresentationFormat>
  <Paragraphs>38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137</cp:revision>
  <dcterms:created xsi:type="dcterms:W3CDTF">2012-09-17T15:13:52Z</dcterms:created>
  <dcterms:modified xsi:type="dcterms:W3CDTF">2014-01-09T19:38:54Z</dcterms:modified>
</cp:coreProperties>
</file>