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9" r:id="rId3"/>
    <p:sldId id="290" r:id="rId4"/>
    <p:sldId id="282" r:id="rId5"/>
    <p:sldId id="291" r:id="rId6"/>
    <p:sldId id="292" r:id="rId7"/>
    <p:sldId id="294" r:id="rId8"/>
    <p:sldId id="295" r:id="rId9"/>
    <p:sldId id="293" r:id="rId10"/>
    <p:sldId id="296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99"/>
    <a:srgbClr val="006600"/>
    <a:srgbClr val="660033"/>
    <a:srgbClr val="000066"/>
    <a:srgbClr val="009900"/>
    <a:srgbClr val="FFFF66"/>
    <a:srgbClr val="9900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821" autoAdjust="0"/>
    <p:restoredTop sz="99044" autoAdjust="0"/>
  </p:normalViewPr>
  <p:slideViewPr>
    <p:cSldViewPr>
      <p:cViewPr>
        <p:scale>
          <a:sx n="100" d="100"/>
          <a:sy n="100" d="100"/>
        </p:scale>
        <p:origin x="-48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429ACFA-159A-4503-B1B0-F82C68AA08A7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7DDAA1C-7197-4354-A75F-A8248B84E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948644-9C09-44F2-AECD-25525AA5676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5CCDC-B178-45E7-92D1-A06E27691454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B7C0C-946B-4D8D-8A6E-9ACBB9351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B63E0-FFAC-4588-ABAC-A3DB943527A9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29EDB-D895-4F3D-A484-E21DD6276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32827-A3EA-4B9F-9DD8-49E7B5C634CF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0D202-A1C1-4240-9458-89520E572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3BDEA-10C2-4AD8-892B-396A4FA0BF29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B6B7A-35CB-4C29-A8AC-DA4EC8616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88790-9A5A-4FE0-B8B2-840962E0DB6D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670D8-5256-4E5B-A91F-9614E06E8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0DA72-FC37-4A01-9F13-DA486D92E2E4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DB838-BFE7-405A-94A4-EAC3E08D7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EE5D-F8D7-4C57-ACD5-A2794FCA174D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828D2-328A-4094-A5E9-241EA1712D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1EFF4-40A9-4DEF-A8D3-614B0FBF2C63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6A2CF-BB80-441F-AD69-1ECD25412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DC38B-2CCB-477A-BC13-6914EB81CBBB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03D32-384F-4970-9801-85ADF76CC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A664C-C654-4D76-B95A-A0521B86B8E3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95CA4-A571-41AD-800B-522A6527A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14466-C983-49A5-A5FE-121C5C629E27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9E2A6-7D31-4E6D-91CB-F9C27429C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C244F7-2BF4-462A-A9EE-7789B181DB2D}" type="datetimeFigureOut">
              <a:rPr lang="ru-RU"/>
              <a:pPr>
                <a:defRPr/>
              </a:pPr>
              <a:t>09.12.2013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FDCF0D-4701-40A7-8550-4C66CD52B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401" y="-60344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>
                <a:effectLst/>
              </a:rPr>
              <a:t>Форма. Светотень</a:t>
            </a:r>
            <a:endParaRPr lang="ru-RU" sz="66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12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6" name="Picture 2" descr="C:\Users\Софья\Downloads\2-prizma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1663" y="1309688"/>
            <a:ext cx="5467350" cy="41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12105" y="764704"/>
            <a:ext cx="847927" cy="41044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Э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Т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А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П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Ы</a:t>
            </a:r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92150"/>
            <a:ext cx="3970337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692150"/>
            <a:ext cx="3970338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800" b="1">
                <a:solidFill>
                  <a:srgbClr val="660033"/>
                </a:solidFill>
              </a:rPr>
              <a:t>Что главное в рисунке? Что подчёркивает его форму, объём, красоту?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0099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0097" y="1484784"/>
            <a:ext cx="7632848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4000" dirty="0"/>
              <a:t>  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Принести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рабочую тетрадь, альбом, карандаш, ластик.</a:t>
            </a:r>
          </a:p>
          <a:p>
            <a:pPr algn="just"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  Изготовить дома модель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куба, цилиндра или пирамиды (по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выбору).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800" b="1">
                <a:solidFill>
                  <a:srgbClr val="660033"/>
                </a:solidFill>
              </a:rPr>
              <a:t>Что главное в рисунке? Что подчёркивает его форму, объём, красоту?</a:t>
            </a:r>
            <a:endParaRPr lang="ru-RU" sz="480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post-66627-1201456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0663" y="950913"/>
            <a:ext cx="6450012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>
            <a:stCxn id="0" idx="1"/>
          </p:cNvCxnSpPr>
          <p:nvPr/>
        </p:nvCxnSpPr>
        <p:spPr>
          <a:xfrm flipH="1">
            <a:off x="4857750" y="2755900"/>
            <a:ext cx="1727200" cy="9445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716463" y="1700213"/>
            <a:ext cx="2055812" cy="9509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906588" y="1557338"/>
            <a:ext cx="1150937" cy="3095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984375" y="2420938"/>
            <a:ext cx="1073150" cy="1512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6585504" y="2334321"/>
            <a:ext cx="2448272" cy="84265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с</a:t>
            </a:r>
            <a:r>
              <a:rPr lang="ru-RU" sz="2800" dirty="0">
                <a:solidFill>
                  <a:srgbClr val="660033"/>
                </a:solidFill>
              </a:rPr>
              <a:t>обственная тень</a:t>
            </a:r>
            <a:endParaRPr lang="ru-RU" sz="2800" dirty="0">
              <a:solidFill>
                <a:srgbClr val="660033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71721" y="1077964"/>
            <a:ext cx="2071738" cy="61884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660033"/>
                </a:solidFill>
              </a:rPr>
              <a:t>ПОЛУТЕНЬ</a:t>
            </a:r>
            <a:endParaRPr lang="ru-RU" sz="2400" dirty="0">
              <a:solidFill>
                <a:srgbClr val="660033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9524" y="1124744"/>
            <a:ext cx="1804241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БЛИК</a:t>
            </a:r>
            <a:endParaRPr lang="ru-RU" sz="2800" dirty="0">
              <a:solidFill>
                <a:srgbClr val="660033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537" y="3701085"/>
            <a:ext cx="1944216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СВЕТ</a:t>
            </a:r>
            <a:endParaRPr lang="ru-RU" sz="2800" dirty="0">
              <a:solidFill>
                <a:srgbClr val="660033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948264" y="3531788"/>
            <a:ext cx="2195736" cy="673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рефлекс</a:t>
            </a:r>
            <a:endParaRPr lang="ru-RU" sz="2800" dirty="0">
              <a:solidFill>
                <a:srgbClr val="660033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2184" y="4725144"/>
            <a:ext cx="2448272" cy="84265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падающая тень</a:t>
            </a:r>
            <a:endParaRPr lang="ru-RU" sz="2800" dirty="0">
              <a:solidFill>
                <a:srgbClr val="660033"/>
              </a:solidFill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520950" y="5043488"/>
            <a:ext cx="1690688" cy="5238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857750" y="3868738"/>
            <a:ext cx="2090738" cy="5683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5" name="Picture 2" descr="C:\Users\msi\Downloads\кувши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5" y="1125538"/>
            <a:ext cx="8783638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" name="Picture 2" descr="C:\Users\Софья\Downloads\6.5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68300"/>
            <a:ext cx="4152900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6113" y="1125538"/>
            <a:ext cx="4573587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" name="Picture 2" descr="C:\Users\Софья\Downloads\9.6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84200"/>
            <a:ext cx="4068762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6900" y="981075"/>
            <a:ext cx="45974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" name="Picture 2" descr="C:\Users\Софья\Downloads\6.5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404813"/>
            <a:ext cx="42481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>
            <a:off x="1984375" y="3933825"/>
            <a:ext cx="1651000" cy="190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39537" y="3701085"/>
            <a:ext cx="1944216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СВЕТ</a:t>
            </a:r>
            <a:endParaRPr lang="ru-RU" sz="2800" dirty="0">
              <a:solidFill>
                <a:srgbClr val="660033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18031" y="1599576"/>
            <a:ext cx="2088232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ТЕНЬ</a:t>
            </a:r>
            <a:endParaRPr lang="ru-RU" sz="2800" dirty="0">
              <a:solidFill>
                <a:srgbClr val="660033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5580063" y="3952875"/>
            <a:ext cx="1871662" cy="700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6834525" y="4653136"/>
            <a:ext cx="2071738" cy="8348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660033"/>
                </a:solidFill>
              </a:rPr>
              <a:t>Падающая тень</a:t>
            </a:r>
            <a:endParaRPr lang="ru-RU" sz="2400" dirty="0">
              <a:solidFill>
                <a:srgbClr val="660033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716463" y="2174875"/>
            <a:ext cx="2303462" cy="13160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484784"/>
            <a:ext cx="1872208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60033"/>
                </a:solidFill>
              </a:rPr>
              <a:t>СВЕТ</a:t>
            </a:r>
            <a:endParaRPr lang="ru-RU" sz="3600" dirty="0">
              <a:solidFill>
                <a:srgbClr val="660033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643" y="3939640"/>
            <a:ext cx="2057946" cy="6851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полутень</a:t>
            </a:r>
            <a:endParaRPr lang="ru-RU" sz="3200" dirty="0">
              <a:solidFill>
                <a:srgbClr val="66003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57938" y="1268760"/>
            <a:ext cx="2478558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Собственная тень</a:t>
            </a:r>
            <a:endParaRPr lang="ru-RU" sz="2800" dirty="0">
              <a:solidFill>
                <a:srgbClr val="660033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76256" y="4110926"/>
            <a:ext cx="2267744" cy="90224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Падающая тень</a:t>
            </a:r>
            <a:endParaRPr lang="ru-RU" sz="3200" dirty="0">
              <a:solidFill>
                <a:srgbClr val="660033"/>
              </a:solidFill>
            </a:endParaRPr>
          </a:p>
        </p:txBody>
      </p:sp>
      <p:pic>
        <p:nvPicPr>
          <p:cNvPr id="19" name="Picture 2" descr="C:\Users\Софья\Downloads\9.6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6788" y="455613"/>
            <a:ext cx="4321175" cy="615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 стрелкой 19"/>
          <p:cNvCxnSpPr/>
          <p:nvPr/>
        </p:nvCxnSpPr>
        <p:spPr>
          <a:xfrm flipH="1">
            <a:off x="4397375" y="1628775"/>
            <a:ext cx="2335213" cy="15843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5724525" y="4111625"/>
            <a:ext cx="1150938" cy="3413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051050" y="1808163"/>
            <a:ext cx="1584325" cy="10445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051050" y="3789363"/>
            <a:ext cx="2016125" cy="6635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12105" y="764704"/>
            <a:ext cx="847927" cy="41044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Э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Т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А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П</a:t>
            </a:r>
            <a:b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</a:br>
            <a:r>
              <a:rPr lang="ru-RU" sz="5400" dirty="0"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Ы</a:t>
            </a:r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175" y="908050"/>
            <a:ext cx="4010025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3488" y="908050"/>
            <a:ext cx="4100512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1792</TotalTime>
  <Words>107</Words>
  <Application>Microsoft Office PowerPoint</Application>
  <PresentationFormat>Экран (4:3)</PresentationFormat>
  <Paragraphs>36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143</cp:revision>
  <dcterms:created xsi:type="dcterms:W3CDTF">2012-09-17T15:13:52Z</dcterms:created>
  <dcterms:modified xsi:type="dcterms:W3CDTF">2013-12-09T11:09:07Z</dcterms:modified>
</cp:coreProperties>
</file>